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6" r:id="rId4"/>
    <p:sldId id="262" r:id="rId5"/>
    <p:sldId id="263" r:id="rId6"/>
    <p:sldId id="267" r:id="rId7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03105-688F-420C-A5BA-E4201FC53345}" type="datetimeFigureOut">
              <a:rPr lang="zh-CN" altLang="en-US" smtClean="0"/>
              <a:pPr/>
              <a:t>2013/2/22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54A0D-A4CF-46E7-9CC0-E9F60BFB26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2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857224" y="1428736"/>
            <a:ext cx="7143800" cy="3714776"/>
          </a:xfrm>
        </p:spPr>
        <p:txBody>
          <a:bodyPr/>
          <a:lstStyle/>
          <a:p>
            <a:r>
              <a:rPr lang="ug-CN" dirty="0"/>
              <a:t> 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ug-CN" dirty="0"/>
              <a:t>جان نېمە ، جانان نېمە  ، ۋەتەن نېمە  ؟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ug-CN" dirty="0"/>
              <a:t>   ھەر كىشىنى ئادىمى ئەتكەن نېمە  </a:t>
            </a:r>
            <a:r>
              <a:rPr lang="ug-CN" dirty="0" smtClean="0"/>
              <a:t>؟</a:t>
            </a:r>
            <a:br>
              <a:rPr lang="ug-CN" dirty="0" smtClean="0"/>
            </a:br>
            <a:r>
              <a:rPr lang="ug-CN" dirty="0" smtClean="0"/>
              <a:t> </a:t>
            </a:r>
            <a:r>
              <a:rPr lang="ug-CN" dirty="0"/>
              <a:t>يانمىسا كۆڭۈل ئۆيىدە بىر </a:t>
            </a:r>
            <a:r>
              <a:rPr lang="ug-CN" dirty="0" smtClean="0"/>
              <a:t>چىراغ ،</a:t>
            </a:r>
            <a:r>
              <a:rPr lang="zh-CN" altLang="en-US" dirty="0"/>
              <a:t/>
            </a:r>
            <a:br>
              <a:rPr lang="zh-CN" altLang="en-US" dirty="0"/>
            </a:br>
            <a:r>
              <a:rPr lang="ug-CN" dirty="0"/>
              <a:t>گۆش بىلەن سۆڭەك ھەمدە بۇ تەن  نېمە  ؟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1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7463"/>
            <a:ext cx="9144000" cy="68230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3786214"/>
          </a:xfrm>
        </p:spPr>
        <p:txBody>
          <a:bodyPr/>
          <a:lstStyle/>
          <a:p>
            <a:r>
              <a:rPr lang="ug-CN" dirty="0"/>
              <a:t>يىللار دېڭىزى دولقۇنلۇق </a:t>
            </a:r>
            <a:r>
              <a:rPr lang="ug-CN" dirty="0" smtClean="0"/>
              <a:t>بولساڭمۇ،</a:t>
            </a:r>
            <a:br>
              <a:rPr lang="ug-CN" dirty="0" smtClean="0"/>
            </a:br>
            <a:r>
              <a:rPr lang="ug-CN" dirty="0" smtClean="0"/>
              <a:t>ئۇپقۇنلىرىڭنى </a:t>
            </a:r>
            <a:r>
              <a:rPr lang="ug-CN" dirty="0"/>
              <a:t>يارىدۇ بىزنىڭ </a:t>
            </a:r>
            <a:r>
              <a:rPr lang="ug-CN" dirty="0" smtClean="0"/>
              <a:t>كاراپ.</a:t>
            </a:r>
            <a:r>
              <a:rPr lang="en-US" dirty="0"/>
              <a:t/>
            </a:r>
            <a:br>
              <a:rPr lang="en-US" dirty="0"/>
            </a:br>
            <a:r>
              <a:rPr lang="ug-CN" dirty="0"/>
              <a:t>يىلنىڭ ئۆتۈشى بىلەن قورقىتىپ باقساڭمۇ،</a:t>
            </a:r>
            <a:r>
              <a:rPr lang="en-US" dirty="0"/>
              <a:t/>
            </a:r>
            <a:br>
              <a:rPr lang="en-US" dirty="0"/>
            </a:br>
            <a:r>
              <a:rPr lang="ug-CN" dirty="0" smtClean="0"/>
              <a:t>ئىجاد </a:t>
            </a:r>
            <a:r>
              <a:rPr lang="ug-CN" dirty="0"/>
              <a:t>يىللارنى قېرىتىدۇ دەپ بېرىمىز </a:t>
            </a:r>
            <a:r>
              <a:rPr lang="ug-CN" dirty="0" smtClean="0"/>
              <a:t>جاۋاب.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10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143644"/>
          </a:xfrm>
        </p:spPr>
        <p:txBody>
          <a:bodyPr>
            <a:normAutofit/>
          </a:bodyPr>
          <a:lstStyle/>
          <a:p>
            <a:r>
              <a:rPr lang="ug-CN" dirty="0"/>
              <a:t> </a:t>
            </a:r>
            <a:r>
              <a:rPr lang="ug-CN" b="1" dirty="0" smtClean="0"/>
              <a:t> پاراغەت دىلبىرى ئاچقىچە قۇيۇن ، </a:t>
            </a:r>
            <a:br>
              <a:rPr lang="ug-CN" b="1" dirty="0" smtClean="0"/>
            </a:br>
            <a:r>
              <a:rPr lang="ug-CN" b="1" dirty="0" smtClean="0"/>
              <a:t>تۆت پەسىل توختىماي كۆرسىتەر ئۇيۇن ، </a:t>
            </a:r>
            <a:br>
              <a:rPr lang="ug-CN" b="1" dirty="0" smtClean="0"/>
            </a:br>
            <a:r>
              <a:rPr lang="ug-CN" b="1" dirty="0" smtClean="0"/>
              <a:t>قىشتا سۇغ ، يازدا ئۇپ ،باھاردا قۇيۇن ، </a:t>
            </a:r>
            <a:br>
              <a:rPr lang="ug-CN" b="1" dirty="0" smtClean="0"/>
            </a:br>
            <a:r>
              <a:rPr lang="ug-CN" b="1" dirty="0" smtClean="0"/>
              <a:t>گاھ كەلكۈن،گاھ تۇمۇ قىسقۇزار بۇيۇن ، </a:t>
            </a:r>
            <a:br>
              <a:rPr lang="ug-CN" b="1" dirty="0" smtClean="0"/>
            </a:br>
            <a:r>
              <a:rPr lang="ug-CN" b="1" dirty="0" smtClean="0"/>
              <a:t>دەر قىسمەت : جاپاغا خام كىكىر- تۇيۇن </a:t>
            </a:r>
            <a:r>
              <a:rPr lang="ug-CN" b="1" dirty="0" smtClean="0"/>
              <a:t>،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. </a:t>
            </a:r>
            <a:r>
              <a:rPr lang="ug-CN" dirty="0" smtClean="0"/>
              <a:t>بولماق تەس</a:t>
            </a:r>
            <a:r>
              <a:rPr lang="en-US" dirty="0" smtClean="0"/>
              <a:t>XXX</a:t>
            </a:r>
            <a:r>
              <a:rPr lang="ug-CN" dirty="0" smtClean="0"/>
              <a:t>جاھاندا </a:t>
            </a:r>
            <a:r>
              <a:rPr lang="ug-CN" dirty="0"/>
              <a:t>ھەممىدىن </a:t>
            </a:r>
            <a:r>
              <a:rPr lang="en-US" dirty="0"/>
              <a:t> </a:t>
            </a:r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6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288925" y="0"/>
            <a:ext cx="856456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标题 3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215063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ug-CN" dirty="0" smtClean="0"/>
              <a:t>ئۇئۆزىنىڭ </a:t>
            </a:r>
            <a:r>
              <a:rPr lang="ug-CN" dirty="0"/>
              <a:t>تۈركىي تىلىغا بولغان دەسلەپكى تەسىراتىنى مۇنداق بايان قىلدى :«ئەقىل يېشىغا قەدەم قويغىنىمدىن كېيىن ھەق سۇبھانەھۇ ۋەتائالا تەبىتىمگە بەخشەندە قىلغان غارايىپچانلىق ، ئەستايىدىللىق ۋە مۈشكۈلاتچىلىق روھىنىڭ تۈرتكىسى بىلەن تۈركىي تىل ئۈستىدە مۇلاھىزە يۈرگۈزۈشنى لازىم تاپتىم . </a:t>
            </a:r>
            <a:endParaRPr lang="en-US" dirty="0" smtClean="0"/>
          </a:p>
          <a:p>
            <a:pPr algn="r">
              <a:buNone/>
            </a:pPr>
            <a:r>
              <a:rPr lang="ug-CN" dirty="0" smtClean="0"/>
              <a:t>مۇلاھىزە </a:t>
            </a:r>
            <a:r>
              <a:rPr lang="ug-CN" dirty="0"/>
              <a:t>قىلىپ كۆرگىنىمدىن كېيىن ، مېنىڭ كۆز ئالدىمدا 18 مىڭ ئالەمدىن ئارتۇق بىر ئالەم نامايان بولدى ، مەن ئۇ يەردە توققۇز پەلەكتىن ئېشىپ چۈشكەن بىر زىبۇ زىننەت ئاسمىنىنى كۆردۈم . دۇرلىرى يۇلتۇزلاردىنمۇ جۇلالىق بىر يۈكسەكلىك ۋە بۈيۈكلۈك خەزىنىسىنى ئۇچراتتىم ، ئۇنىڭ يۇلتۇزلاردىنمۇ گۈزەل گۈللەر بىلەن پۈركەلگەن گۈلشىنىگە يولۇقتۇم . ئۇنىڭ ھەرىمى ئەتراپىغا ئادەم ئايىغى يەتمىگەن ، غارايىباتلىرىغا ھېچكىمنىڭ قولى تەگمىگەنىدى . ئەمما خەزىنىنىڭ يىلانلىرى دەھشەتلىك ، گۈلشەننىڭ تىكەنلىرى سانسىز ئىدى . </a:t>
            </a:r>
            <a:endParaRPr lang="en-US" dirty="0" smtClean="0"/>
          </a:p>
          <a:p>
            <a:pPr algn="r">
              <a:buNone/>
            </a:pPr>
            <a:r>
              <a:rPr lang="ug-CN" dirty="0" smtClean="0"/>
              <a:t>مەن </a:t>
            </a:r>
            <a:r>
              <a:rPr lang="ug-CN" dirty="0"/>
              <a:t>سەنەت ئەھلىنىڭ دانالىرى مۇشۇ يىلانلارنىڭ نەشتىرىدىن قورقۇپ ، بۇ خەزىنىلەردىن بەھرىمەن بولالماي ئۆتۈپتۇ ، نەزم قوشۇنىنىڭ گۈلدەستىچىلىرى مۇشۇ تىكەنلەردىن ئېھتىيات قىلىپ ، بەزمىگە لايىق گۈل ئۈزەلمەي كېتىپتۇ ، دەپ ئويلىدىم . </a:t>
            </a:r>
            <a:endParaRPr lang="en-US" dirty="0" smtClean="0"/>
          </a:p>
          <a:p>
            <a:pPr algn="r">
              <a:buNone/>
            </a:pPr>
            <a:r>
              <a:rPr lang="ug-CN" dirty="0" smtClean="0"/>
              <a:t>مېنىڭ </a:t>
            </a:r>
            <a:r>
              <a:rPr lang="ug-CN" dirty="0"/>
              <a:t>يۈكسەك ئىرادەم ، قورقۇش ۋە بىپەرۋالىقتىن خالىي تەبىتىم بۇ يەردىن ئۆتۈپ كېتىشىمگە يول قويمىدى ، مەن بۇ يەرنى تاماشا قىلىپ تويمىدىم . تالانتىم لەشكەر بولۇپ ، بۇ ئالەم مەيدانىدا ئات ئويناتتى ، خىيالىم قۇش بولۇپ ، بۇ ئالەم ئاسمىنىدا ئېگىز پەرۋاز قىلدى . </a:t>
            </a:r>
            <a:endParaRPr lang="en-US" dirty="0" smtClean="0"/>
          </a:p>
          <a:p>
            <a:pPr algn="r">
              <a:buNone/>
            </a:pPr>
            <a:r>
              <a:rPr lang="ug-CN" dirty="0" smtClean="0"/>
              <a:t>دىلىم </a:t>
            </a:r>
            <a:r>
              <a:rPr lang="ug-CN" dirty="0"/>
              <a:t>سەرراپ بولۇپ ، بۇ جەۋھەرلەر خەزىنىسىدىن ھېسابسىز قىممەتلىك ياقۇت ۋە دۇرلارنى ئالدى . كۆڭلۈم گۈل تەرگۈچى بولۇپ ، بۇ گۈلشەن رەيھانزارىدىن چەكسىز خۇشپۇراق گۈللەرنى يىغدىم . "</a:t>
            </a:r>
            <a:r>
              <a:rPr lang="ug-CN" dirty="0" smtClean="0"/>
              <a:t> 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7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357158" y="714356"/>
            <a:ext cx="8329642" cy="6143644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/>
              <a:t>XXX</a:t>
            </a:r>
            <a:r>
              <a:rPr lang="en-US" sz="2800" dirty="0" smtClean="0"/>
              <a:t> </a:t>
            </a:r>
            <a:r>
              <a:rPr lang="ug-CN" sz="2800" dirty="0" smtClean="0"/>
              <a:t>نەۋايىنىڭ ، </a:t>
            </a:r>
            <a:r>
              <a:rPr lang="ug-CN" sz="2800" dirty="0"/>
              <a:t>زاماندىشى ، بۈيۈك پارس – تاجىك </a:t>
            </a:r>
            <a:r>
              <a:rPr lang="ug-CN" sz="2800" dirty="0" smtClean="0"/>
              <a:t>مۇتەپەككۇرى</a:t>
            </a:r>
            <a:endParaRPr lang="en-US" sz="2800" dirty="0" smtClean="0"/>
          </a:p>
          <a:p>
            <a:pPr algn="r">
              <a:buNone/>
            </a:pPr>
            <a:r>
              <a:rPr lang="ug-CN" sz="2800" dirty="0" smtClean="0"/>
              <a:t>ئۆزىنىڭ </a:t>
            </a:r>
            <a:r>
              <a:rPr lang="ug-CN" sz="2800" dirty="0"/>
              <a:t>«خىرەدنامەئى ئىسكەندەر»( ئىسكەندەر ئەقىلنامىسى ) ناملىق داستانىدا نەۋايى ھەققىدە </a:t>
            </a:r>
            <a:r>
              <a:rPr lang="en-US" sz="2800" dirty="0" smtClean="0"/>
              <a:t> :</a:t>
            </a:r>
            <a:r>
              <a:rPr lang="ug-CN" sz="2800" dirty="0" smtClean="0"/>
              <a:t>مۇنداق </a:t>
            </a:r>
            <a:r>
              <a:rPr lang="ug-CN" sz="2800" dirty="0"/>
              <a:t>دەپ يازىدۇ</a:t>
            </a:r>
            <a:r>
              <a:rPr lang="en-US" sz="2800" dirty="0"/>
              <a:t> </a:t>
            </a:r>
            <a:r>
              <a:rPr lang="en-US" sz="2800" dirty="0" smtClean="0"/>
              <a:t>: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ug-CN" sz="2800" dirty="0" smtClean="0"/>
              <a:t>تۈركىي </a:t>
            </a:r>
            <a:r>
              <a:rPr lang="ug-CN" sz="2800" dirty="0"/>
              <a:t>تىلىدا داغى نەقىش كەلدى ئەجەب ،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. </a:t>
            </a:r>
            <a:r>
              <a:rPr lang="ug-CN" sz="2800" dirty="0" smtClean="0"/>
              <a:t>ھەتتا </a:t>
            </a:r>
            <a:r>
              <a:rPr lang="ug-CN" sz="2800" dirty="0"/>
              <a:t>سېھىرگەرلەرمۇ باغلىدى لەب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ug-CN" sz="2800" dirty="0"/>
              <a:t>ئۇنداق گۈزەل نەقىش چۈشۈرگەن قەلەم ،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 .  </a:t>
            </a:r>
            <a:r>
              <a:rPr lang="ug-CN" sz="2800" dirty="0" smtClean="0"/>
              <a:t>بېشىغا </a:t>
            </a:r>
            <a:r>
              <a:rPr lang="ug-CN" sz="2800" dirty="0"/>
              <a:t>ئافىرىنلار ياغدۇرسۇن ئالەم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</a:p>
          <a:p>
            <a:pPr algn="ctr">
              <a:buNone/>
            </a:pPr>
            <a:r>
              <a:rPr lang="ug-CN" sz="2800" dirty="0" smtClean="0"/>
              <a:t>كەچۈرسۇن </a:t>
            </a:r>
            <a:r>
              <a:rPr lang="ug-CN" sz="2800" dirty="0"/>
              <a:t>فارسىيدا گۆھەر تەرگەنلەر ،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. </a:t>
            </a:r>
            <a:r>
              <a:rPr lang="ug-CN" sz="2800" dirty="0" smtClean="0"/>
              <a:t>دارى </a:t>
            </a:r>
            <a:r>
              <a:rPr lang="ug-CN" sz="2800" dirty="0"/>
              <a:t>تىلىدا دۇر ، خەزىنە بەرگەنلەر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ug-CN" sz="2800" dirty="0"/>
              <a:t>بۇنىڭ تىلى ھەم گەر بولسا دارى ،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 .</a:t>
            </a:r>
            <a:r>
              <a:rPr lang="ug-CN" sz="2800" dirty="0" smtClean="0"/>
              <a:t>ماجالسىز </a:t>
            </a:r>
            <a:r>
              <a:rPr lang="ug-CN" sz="2800" dirty="0"/>
              <a:t>قالاتتى ئۇلارنىڭ بەرى</a:t>
            </a:r>
            <a:r>
              <a:rPr lang="ug-CN" dirty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images (3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07950"/>
            <a:ext cx="9144000" cy="664051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428728" y="1428737"/>
            <a:ext cx="5429288" cy="3786214"/>
          </a:xfrm>
        </p:spPr>
        <p:txBody>
          <a:bodyPr/>
          <a:lstStyle/>
          <a:p>
            <a:pPr algn="r"/>
            <a:r>
              <a:rPr lang="ug-CN" altLang="zh-CN" sz="4000" dirty="0" smtClean="0"/>
              <a:t>كۆركەم ، چىرايلىق تونۇڭنى ئۆزۈڭ كىي  ، تاتلىق ئېشىڭنى  باشقىلارغا بەر . مېھماننى ئىززەتلەپ كۈت ، </a:t>
            </a:r>
            <a:endParaRPr lang="en-US" altLang="zh-CN" sz="4000" dirty="0" smtClean="0"/>
          </a:p>
          <a:p>
            <a:pPr algn="r"/>
            <a:r>
              <a:rPr lang="ug-CN" altLang="zh-CN" sz="4000" dirty="0" smtClean="0"/>
              <a:t>ئۇ </a:t>
            </a:r>
            <a:r>
              <a:rPr lang="ug-CN" altLang="zh-CN" sz="4000" dirty="0" smtClean="0"/>
              <a:t>شۆھرىتىڭنى ھەممىگە يايسۇن !</a:t>
            </a:r>
            <a:r>
              <a:rPr lang="ug-CN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272</Words>
  <Application>Microsoft Office PowerPoint</Application>
  <PresentationFormat>全屏显示(4:3)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  جان نېمە ، جانان نېمە  ، ۋەتەن نېمە  ؟    ھەر كىشىنى ئادىمى ئەتكەن نېمە  ؟  يانمىسا كۆڭۈل ئۆيىدە بىر چىراغ ، گۆش بىلەن سۆڭەك ھەمدە بۇ تەن  نېمە  ؟</vt:lpstr>
      <vt:lpstr>يىللار دېڭىزى دولقۇنلۇق بولساڭمۇ، ئۇپقۇنلىرىڭنى يارىدۇ بىزنىڭ كاراپ. يىلنىڭ ئۆتۈشى بىلەن قورقىتىپ باقساڭمۇ، ئىجاد يىللارنى قېرىتىدۇ دەپ بېرىمىز جاۋاب.</vt:lpstr>
      <vt:lpstr>  پاراغەت دىلبىرى ئاچقىچە قۇيۇن ،  تۆت پەسىل توختىماي كۆرسىتەر ئۇيۇن ،  قىشتا سۇغ ، يازدا ئۇپ ،باھاردا قۇيۇن ،  گاھ كەلكۈن،گاھ تۇمۇ قىسقۇزار بۇيۇن ،  دەر قىسمەت : جاپاغا خام كىكىر- تۇيۇن ،  . بولماق تەسXXXجاھاندا ھەممىدىن   </vt:lpstr>
      <vt:lpstr>幻灯片 4</vt:lpstr>
      <vt:lpstr>幻灯片 5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جان نېمە ، جانان نېمە  ، ۋەتەن نېمە  ؟    ھەر كىشىنى ئادىمى ئەتكەن نېمە  ؟  يانمىسا كۆڭۈل ئۆيىدە بىر چىراغ ، گۆش بىلەن سۆڭەك ھەمدە بۇ تەن  نېمە  ؟</dc:title>
  <dc:creator>Xeyri</dc:creator>
  <cp:lastModifiedBy>Xeyri</cp:lastModifiedBy>
  <cp:revision>11</cp:revision>
  <dcterms:created xsi:type="dcterms:W3CDTF">2013-02-22T10:05:38Z</dcterms:created>
  <dcterms:modified xsi:type="dcterms:W3CDTF">2013-02-22T13:01:09Z</dcterms:modified>
</cp:coreProperties>
</file>