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6" r:id="rId5"/>
    <p:sldId id="259" r:id="rId6"/>
    <p:sldId id="263" r:id="rId7"/>
    <p:sldId id="260" r:id="rId8"/>
    <p:sldId id="264" r:id="rId9"/>
    <p:sldId id="265" r:id="rId10"/>
    <p:sldId id="261" r:id="rId11"/>
    <p:sldId id="26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1273B4-060F-40C5-9206-E026DED6AC41}" type="datetimeFigureOut">
              <a:rPr lang="tr-TR" smtClean="0"/>
              <a:pPr/>
              <a:t>21.06.2012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C12E71-D6DA-4256-9533-F203966CD239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İNSAN İMMUNİT SİSTEMİ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000232" y="3228536"/>
            <a:ext cx="4572032" cy="1752600"/>
          </a:xfrm>
        </p:spPr>
        <p:txBody>
          <a:bodyPr>
            <a:normAutofit fontScale="92500" lnSpcReduction="10000"/>
          </a:bodyPr>
          <a:lstStyle/>
          <a:p>
            <a:endParaRPr lang="tr-TR" b="1" dirty="0" smtClean="0"/>
          </a:p>
          <a:p>
            <a:endParaRPr lang="tr-TR" b="1" dirty="0" smtClean="0"/>
          </a:p>
          <a:p>
            <a:r>
              <a:rPr lang="tr-TR" b="1" dirty="0" smtClean="0"/>
              <a:t>     </a:t>
            </a:r>
            <a:r>
              <a:rPr lang="tr-TR" b="1" dirty="0" smtClean="0"/>
              <a:t>  </a:t>
            </a:r>
            <a:r>
              <a:rPr lang="tr-TR" b="1" dirty="0" err="1" smtClean="0"/>
              <a:t>Dr.Ahmetjan</a:t>
            </a:r>
            <a:r>
              <a:rPr lang="tr-TR" b="1" dirty="0" smtClean="0"/>
              <a:t> Polat   </a:t>
            </a:r>
          </a:p>
          <a:p>
            <a:r>
              <a:rPr lang="tr-TR" b="1" dirty="0" smtClean="0"/>
              <a:t> </a:t>
            </a:r>
            <a:r>
              <a:rPr lang="tr-TR" b="1" dirty="0" smtClean="0"/>
              <a:t>  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 </a:t>
            </a:r>
            <a:r>
              <a:rPr lang="tr-TR" sz="3600" dirty="0" err="1" smtClean="0"/>
              <a:t>Eydiz</a:t>
            </a:r>
            <a:r>
              <a:rPr lang="tr-TR" sz="3600" dirty="0" smtClean="0"/>
              <a:t>  </a:t>
            </a:r>
            <a:r>
              <a:rPr lang="tr-TR" sz="3600" dirty="0" err="1" smtClean="0"/>
              <a:t>kisilni</a:t>
            </a:r>
            <a:r>
              <a:rPr lang="tr-TR" sz="3600" dirty="0" smtClean="0"/>
              <a:t> </a:t>
            </a:r>
            <a:r>
              <a:rPr lang="tr-TR" sz="3600" dirty="0" err="1" smtClean="0"/>
              <a:t>kelturup</a:t>
            </a:r>
            <a:r>
              <a:rPr lang="tr-TR" sz="3600" dirty="0" smtClean="0"/>
              <a:t> </a:t>
            </a:r>
            <a:r>
              <a:rPr lang="tr-TR" sz="3600" dirty="0" err="1" smtClean="0"/>
              <a:t>chiqarghan</a:t>
            </a:r>
            <a:r>
              <a:rPr lang="tr-TR" sz="3600" dirty="0" smtClean="0"/>
              <a:t> HİV </a:t>
            </a:r>
            <a:r>
              <a:rPr lang="tr-TR" sz="3600" dirty="0" err="1" smtClean="0"/>
              <a:t>virusu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3074" name="Picture 2" descr="C:\Users\LG\Desktop\hiv silayit\TCA0OJOZ8CAINPXV6CA49DIZXCA6GE00ECAN4KUKYCAX123U3CACH7NSGCA20IUBXCANY8TVZCAEHQBATCAHTYCSSCAX8INE8CA4CKGAHCA86VYD7CAVZQXBOCA0S0Q99CAKIT95NCAFJQIRRCAJSZKB5CADL6ZD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285992"/>
            <a:ext cx="6096042" cy="38576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347046"/>
          </a:xfrm>
        </p:spPr>
        <p:txBody>
          <a:bodyPr>
            <a:normAutofit/>
          </a:bodyPr>
          <a:lstStyle/>
          <a:p>
            <a:r>
              <a:rPr lang="tr-TR" sz="3200" dirty="0" smtClean="0"/>
              <a:t> HİV </a:t>
            </a:r>
            <a:r>
              <a:rPr lang="tr-TR" sz="3200" dirty="0" err="1" smtClean="0"/>
              <a:t>virusining</a:t>
            </a:r>
            <a:r>
              <a:rPr lang="tr-TR" sz="3200" dirty="0" smtClean="0"/>
              <a:t>,  CD4 lenf </a:t>
            </a:r>
            <a:r>
              <a:rPr lang="tr-TR" sz="3200" dirty="0" err="1" smtClean="0"/>
              <a:t>hüjeyrisige</a:t>
            </a:r>
            <a:r>
              <a:rPr lang="tr-TR" sz="3200" dirty="0" smtClean="0"/>
              <a:t> </a:t>
            </a:r>
            <a:r>
              <a:rPr lang="tr-TR" sz="3200" dirty="0" err="1" smtClean="0"/>
              <a:t>hujum</a:t>
            </a:r>
            <a:r>
              <a:rPr lang="tr-TR" sz="3200" dirty="0" smtClean="0"/>
              <a:t> </a:t>
            </a:r>
            <a:r>
              <a:rPr lang="tr-TR" sz="3200" dirty="0" err="1" smtClean="0"/>
              <a:t>qilip</a:t>
            </a:r>
            <a:r>
              <a:rPr lang="tr-TR" sz="3200" dirty="0" smtClean="0"/>
              <a:t> </a:t>
            </a:r>
            <a:r>
              <a:rPr lang="tr-TR" sz="3200" dirty="0" err="1" smtClean="0"/>
              <a:t>weyran</a:t>
            </a:r>
            <a:r>
              <a:rPr lang="tr-TR" sz="3200" dirty="0" smtClean="0"/>
              <a:t> </a:t>
            </a:r>
            <a:r>
              <a:rPr lang="tr-TR" sz="3200" dirty="0" err="1" smtClean="0"/>
              <a:t>qilish</a:t>
            </a:r>
            <a:r>
              <a:rPr lang="tr-TR" sz="3200" dirty="0" smtClean="0"/>
              <a:t> </a:t>
            </a:r>
            <a:r>
              <a:rPr lang="tr-TR" sz="3200" dirty="0" err="1" smtClean="0"/>
              <a:t>jeryani</a:t>
            </a:r>
            <a:r>
              <a:rPr lang="tr-TR" sz="3200" dirty="0" smtClean="0"/>
              <a:t>.</a:t>
            </a:r>
            <a:endParaRPr lang="tr-TR" sz="3200" dirty="0"/>
          </a:p>
        </p:txBody>
      </p:sp>
      <p:pic>
        <p:nvPicPr>
          <p:cNvPr id="4098" name="Picture 2" descr="C:\Users\LG\Desktop\hiv silayit\HIV-Life-cycl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843394"/>
            <a:ext cx="5500726" cy="4058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İnsan </a:t>
            </a:r>
            <a:r>
              <a:rPr lang="tr-TR" sz="2400" dirty="0" err="1" smtClean="0"/>
              <a:t>qenidiki</a:t>
            </a:r>
            <a:r>
              <a:rPr lang="tr-TR" sz="2400" dirty="0" smtClean="0"/>
              <a:t> </a:t>
            </a:r>
            <a:r>
              <a:rPr lang="tr-TR" sz="2400" dirty="0" err="1" smtClean="0"/>
              <a:t>hüjeyrilerdin</a:t>
            </a:r>
            <a:r>
              <a:rPr lang="tr-TR" sz="2400" dirty="0" smtClean="0"/>
              <a:t>  bir </a:t>
            </a:r>
            <a:r>
              <a:rPr lang="tr-TR" sz="2400" dirty="0" err="1" smtClean="0"/>
              <a:t>kürünush</a:t>
            </a:r>
            <a:endParaRPr lang="tr-TR" sz="2400" dirty="0"/>
          </a:p>
        </p:txBody>
      </p:sp>
      <p:pic>
        <p:nvPicPr>
          <p:cNvPr id="2050" name="Picture 2" descr="C:\Users\LG\Desktop\hiv silayit\FCA9C2H2KCA8LXDC7CATUKVJACAPH0D8NCA41F4QGCALGW5RYCA9V7NP8CA0R2O93CAP2E7K2CAB2TY4MCADLYBP2CASYYDFJCAR3O2JHCAB7GQMKCAY3OE7WCAZP230OCA3CW3H6CAJ1AU3CCAM0TVPQCAH34KF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071678"/>
            <a:ext cx="3929090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-285776"/>
            <a:ext cx="8301038" cy="2428892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insanning</a:t>
            </a:r>
            <a:r>
              <a:rPr lang="tr-TR" sz="2400" dirty="0" smtClean="0"/>
              <a:t> </a:t>
            </a:r>
            <a:r>
              <a:rPr lang="tr-TR" sz="2400" dirty="0" err="1" smtClean="0"/>
              <a:t>sungigidiki</a:t>
            </a:r>
            <a:r>
              <a:rPr lang="tr-TR" sz="2400" dirty="0" smtClean="0"/>
              <a:t> </a:t>
            </a:r>
            <a:r>
              <a:rPr lang="tr-TR" sz="2400" dirty="0" err="1" smtClean="0"/>
              <a:t>ghol</a:t>
            </a:r>
            <a:r>
              <a:rPr lang="tr-TR" sz="2400" dirty="0" smtClean="0"/>
              <a:t> </a:t>
            </a:r>
            <a:r>
              <a:rPr lang="tr-TR" sz="2400" dirty="0" err="1" smtClean="0"/>
              <a:t>hüjeyriler</a:t>
            </a:r>
            <a:r>
              <a:rPr lang="tr-TR" sz="2400" dirty="0" smtClean="0"/>
              <a:t> , </a:t>
            </a:r>
            <a:r>
              <a:rPr lang="tr-TR" sz="2400" dirty="0" err="1" smtClean="0"/>
              <a:t>üzlüksiz</a:t>
            </a:r>
            <a:r>
              <a:rPr lang="tr-TR" sz="2400" dirty="0" smtClean="0"/>
              <a:t> türde her </a:t>
            </a:r>
            <a:r>
              <a:rPr lang="tr-TR" sz="2400" dirty="0" err="1" smtClean="0"/>
              <a:t>hil</a:t>
            </a:r>
            <a:r>
              <a:rPr lang="tr-TR" sz="2400" dirty="0" smtClean="0"/>
              <a:t> </a:t>
            </a:r>
            <a:r>
              <a:rPr lang="tr-TR" sz="2400" dirty="0" err="1" smtClean="0"/>
              <a:t>hüjeyrilerni</a:t>
            </a:r>
            <a:r>
              <a:rPr lang="tr-TR" sz="2400" dirty="0" smtClean="0"/>
              <a:t>  </a:t>
            </a:r>
            <a:r>
              <a:rPr lang="tr-TR" sz="2400" dirty="0" err="1" smtClean="0"/>
              <a:t>ishlep</a:t>
            </a:r>
            <a:r>
              <a:rPr lang="tr-TR" sz="2400" dirty="0" smtClean="0"/>
              <a:t>  </a:t>
            </a:r>
            <a:r>
              <a:rPr lang="tr-TR" sz="2400" dirty="0" err="1" smtClean="0"/>
              <a:t>chiqirdu</a:t>
            </a:r>
            <a:r>
              <a:rPr lang="tr-TR" sz="2400" dirty="0" smtClean="0"/>
              <a:t>,  </a:t>
            </a:r>
            <a:r>
              <a:rPr lang="tr-TR" sz="2400" dirty="0" err="1" smtClean="0"/>
              <a:t>buning</a:t>
            </a:r>
            <a:r>
              <a:rPr lang="tr-TR" sz="2400" dirty="0" smtClean="0"/>
              <a:t> </a:t>
            </a:r>
            <a:r>
              <a:rPr lang="tr-TR" sz="2400" dirty="0" err="1" smtClean="0"/>
              <a:t>ichide</a:t>
            </a:r>
            <a:r>
              <a:rPr lang="tr-TR" sz="2400" dirty="0" smtClean="0"/>
              <a:t>  </a:t>
            </a:r>
            <a:r>
              <a:rPr lang="tr-TR" sz="2400" dirty="0" err="1" smtClean="0"/>
              <a:t>qizil</a:t>
            </a:r>
            <a:r>
              <a:rPr lang="tr-TR" sz="2400" dirty="0" smtClean="0"/>
              <a:t> </a:t>
            </a:r>
            <a:r>
              <a:rPr lang="tr-TR" sz="2400" dirty="0" err="1" smtClean="0"/>
              <a:t>qan</a:t>
            </a:r>
            <a:r>
              <a:rPr lang="tr-TR" sz="2400" dirty="0" smtClean="0"/>
              <a:t> </a:t>
            </a:r>
            <a:r>
              <a:rPr lang="tr-TR" sz="2400" dirty="0" err="1" smtClean="0"/>
              <a:t>hüjeyrisi</a:t>
            </a:r>
            <a:r>
              <a:rPr lang="tr-TR" sz="2400" dirty="0" smtClean="0"/>
              <a:t>,</a:t>
            </a:r>
            <a:br>
              <a:rPr lang="tr-TR" sz="2400" dirty="0" smtClean="0"/>
            </a:br>
            <a:r>
              <a:rPr lang="tr-TR" sz="2400" dirty="0" err="1" smtClean="0"/>
              <a:t>aq</a:t>
            </a:r>
            <a:r>
              <a:rPr lang="tr-TR" sz="2400" dirty="0" smtClean="0"/>
              <a:t> </a:t>
            </a:r>
            <a:r>
              <a:rPr lang="tr-TR" sz="2400" dirty="0" err="1" smtClean="0"/>
              <a:t>qan</a:t>
            </a:r>
            <a:r>
              <a:rPr lang="tr-TR" sz="2400" dirty="0" smtClean="0"/>
              <a:t> </a:t>
            </a:r>
            <a:r>
              <a:rPr lang="tr-TR" sz="2400" dirty="0" err="1" smtClean="0"/>
              <a:t>hüjeyrili</a:t>
            </a:r>
            <a:r>
              <a:rPr lang="tr-TR" sz="2400" dirty="0" smtClean="0"/>
              <a:t> bar.  </a:t>
            </a:r>
            <a:r>
              <a:rPr lang="tr-TR" sz="2400" dirty="0" err="1" smtClean="0"/>
              <a:t>Aq</a:t>
            </a:r>
            <a:r>
              <a:rPr lang="tr-TR" sz="2400" dirty="0" smtClean="0"/>
              <a:t> </a:t>
            </a:r>
            <a:r>
              <a:rPr lang="tr-TR" sz="2400" dirty="0" err="1" smtClean="0"/>
              <a:t>qan</a:t>
            </a:r>
            <a:r>
              <a:rPr lang="tr-TR" sz="2400" dirty="0" smtClean="0"/>
              <a:t> </a:t>
            </a:r>
            <a:r>
              <a:rPr lang="tr-TR" sz="2400" dirty="0" err="1" smtClean="0"/>
              <a:t>hüjeyrilirimu</a:t>
            </a:r>
            <a:r>
              <a:rPr lang="tr-TR" sz="2400" dirty="0" smtClean="0"/>
              <a:t> her </a:t>
            </a:r>
            <a:r>
              <a:rPr lang="tr-TR" sz="2400" dirty="0" err="1" smtClean="0"/>
              <a:t>hil</a:t>
            </a:r>
            <a:r>
              <a:rPr lang="tr-TR" sz="2400" dirty="0" smtClean="0"/>
              <a:t> </a:t>
            </a:r>
            <a:r>
              <a:rPr lang="tr-TR" sz="2400" dirty="0" err="1" smtClean="0"/>
              <a:t>türlerge</a:t>
            </a:r>
            <a:r>
              <a:rPr lang="tr-TR" sz="2400" dirty="0" smtClean="0"/>
              <a:t> </a:t>
            </a:r>
            <a:r>
              <a:rPr lang="tr-TR" sz="2400" dirty="0" err="1" smtClean="0"/>
              <a:t>bölündu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pic>
        <p:nvPicPr>
          <p:cNvPr id="1026" name="Picture 2" descr="C:\Users\LG\Desktop\hiv silayit\bone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143116"/>
            <a:ext cx="3071834" cy="4146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800" dirty="0" err="1" smtClean="0"/>
              <a:t>Töwende</a:t>
            </a:r>
            <a:r>
              <a:rPr lang="tr-TR" sz="2800" dirty="0" smtClean="0"/>
              <a:t> </a:t>
            </a:r>
            <a:r>
              <a:rPr lang="tr-TR" sz="2800" dirty="0" err="1" smtClean="0"/>
              <a:t>köridighininglar</a:t>
            </a:r>
            <a:r>
              <a:rPr lang="tr-TR" sz="2800" dirty="0" smtClean="0"/>
              <a:t>, </a:t>
            </a:r>
            <a:r>
              <a:rPr lang="tr-TR" sz="2800" dirty="0" err="1" smtClean="0"/>
              <a:t>ashu</a:t>
            </a:r>
            <a:r>
              <a:rPr lang="tr-TR" sz="2800" dirty="0" smtClean="0"/>
              <a:t> </a:t>
            </a:r>
            <a:r>
              <a:rPr lang="tr-TR" sz="2800" dirty="0" err="1" smtClean="0"/>
              <a:t>songek</a:t>
            </a:r>
            <a:r>
              <a:rPr lang="tr-TR" sz="2800" dirty="0" smtClean="0"/>
              <a:t> </a:t>
            </a:r>
            <a:r>
              <a:rPr lang="tr-TR" sz="2800" dirty="0" err="1" smtClean="0"/>
              <a:t>yiligidiki</a:t>
            </a:r>
            <a:r>
              <a:rPr lang="tr-TR" sz="2800" dirty="0" smtClean="0"/>
              <a:t> </a:t>
            </a:r>
            <a:r>
              <a:rPr lang="tr-TR" sz="2800" dirty="0" err="1" smtClean="0"/>
              <a:t>ghol</a:t>
            </a:r>
            <a:r>
              <a:rPr lang="tr-TR" sz="2800" dirty="0" smtClean="0"/>
              <a:t> </a:t>
            </a:r>
            <a:r>
              <a:rPr lang="tr-TR" sz="2800" dirty="0" err="1" smtClean="0"/>
              <a:t>hüjeyriler</a:t>
            </a:r>
            <a:r>
              <a:rPr lang="tr-TR" sz="2800" dirty="0" smtClean="0"/>
              <a:t> </a:t>
            </a:r>
            <a:r>
              <a:rPr lang="tr-TR" sz="2800" dirty="0" err="1" smtClean="0"/>
              <a:t>teripidin</a:t>
            </a:r>
            <a:r>
              <a:rPr lang="tr-TR" sz="2800" dirty="0" smtClean="0"/>
              <a:t> </a:t>
            </a:r>
            <a:r>
              <a:rPr lang="tr-TR" sz="2800" dirty="0" err="1" smtClean="0"/>
              <a:t>ishlep</a:t>
            </a:r>
            <a:r>
              <a:rPr lang="tr-TR" sz="2800" dirty="0" smtClean="0"/>
              <a:t> </a:t>
            </a:r>
            <a:r>
              <a:rPr lang="tr-TR" sz="2800" dirty="0" err="1" smtClean="0"/>
              <a:t>chiqirilip</a:t>
            </a:r>
            <a:r>
              <a:rPr lang="tr-TR" sz="2800" dirty="0" smtClean="0"/>
              <a:t>, her </a:t>
            </a:r>
            <a:r>
              <a:rPr lang="tr-TR" sz="2800" dirty="0" err="1" smtClean="0"/>
              <a:t>hil</a:t>
            </a:r>
            <a:r>
              <a:rPr lang="tr-TR" sz="2800" dirty="0" smtClean="0"/>
              <a:t> </a:t>
            </a:r>
            <a:r>
              <a:rPr lang="tr-TR" sz="2800" dirty="0" err="1" smtClean="0"/>
              <a:t>alahidilikke</a:t>
            </a:r>
            <a:r>
              <a:rPr lang="tr-TR" sz="2800" dirty="0" smtClean="0"/>
              <a:t>  sahip </a:t>
            </a:r>
            <a:r>
              <a:rPr lang="tr-TR" sz="2800" dirty="0" err="1" smtClean="0"/>
              <a:t>bolghan</a:t>
            </a:r>
            <a:r>
              <a:rPr lang="tr-TR" sz="2800" dirty="0" smtClean="0"/>
              <a:t> </a:t>
            </a:r>
            <a:r>
              <a:rPr lang="tr-TR" sz="2800" dirty="0" err="1" smtClean="0"/>
              <a:t>immunit</a:t>
            </a:r>
            <a:r>
              <a:rPr lang="tr-TR" sz="2800" dirty="0" smtClean="0"/>
              <a:t>  sistem </a:t>
            </a:r>
            <a:r>
              <a:rPr lang="tr-TR" sz="2800" dirty="0" err="1" smtClean="0"/>
              <a:t>hüjeyriliri</a:t>
            </a:r>
            <a:r>
              <a:rPr lang="tr-TR" sz="2800" dirty="0" smtClean="0"/>
              <a:t> </a:t>
            </a:r>
            <a:r>
              <a:rPr lang="tr-TR" sz="2800" dirty="0" err="1" smtClean="0"/>
              <a:t>bolup</a:t>
            </a:r>
            <a:r>
              <a:rPr lang="tr-TR" sz="2800" dirty="0" smtClean="0"/>
              <a:t>, bular </a:t>
            </a:r>
            <a:r>
              <a:rPr lang="tr-TR" sz="2800" dirty="0" err="1" smtClean="0"/>
              <a:t>huddi</a:t>
            </a:r>
            <a:r>
              <a:rPr lang="tr-TR" sz="2800" dirty="0" smtClean="0"/>
              <a:t>   Bir  </a:t>
            </a:r>
            <a:r>
              <a:rPr lang="tr-TR" sz="2800" dirty="0" err="1" smtClean="0"/>
              <a:t>döletni</a:t>
            </a:r>
            <a:r>
              <a:rPr lang="tr-TR" sz="2800" dirty="0" smtClean="0"/>
              <a:t>;  </a:t>
            </a:r>
            <a:r>
              <a:rPr lang="tr-TR" sz="2800" dirty="0" err="1" smtClean="0"/>
              <a:t>dölet</a:t>
            </a:r>
            <a:r>
              <a:rPr lang="tr-TR" sz="2800" dirty="0" smtClean="0"/>
              <a:t> </a:t>
            </a:r>
            <a:r>
              <a:rPr lang="tr-TR" sz="2800" dirty="0" err="1" smtClean="0"/>
              <a:t>mudapiye</a:t>
            </a:r>
            <a:r>
              <a:rPr lang="tr-TR" sz="2800" dirty="0" smtClean="0"/>
              <a:t> </a:t>
            </a:r>
            <a:r>
              <a:rPr lang="tr-TR" sz="2800" dirty="0" err="1" smtClean="0"/>
              <a:t>armiyisi</a:t>
            </a:r>
            <a:r>
              <a:rPr lang="tr-TR" sz="2800" dirty="0" smtClean="0"/>
              <a:t> ,  </a:t>
            </a:r>
            <a:r>
              <a:rPr lang="tr-TR" sz="2800" dirty="0" err="1" smtClean="0"/>
              <a:t>saqchi</a:t>
            </a:r>
            <a:r>
              <a:rPr lang="tr-TR" sz="2800" dirty="0" smtClean="0"/>
              <a:t>,  </a:t>
            </a:r>
            <a:r>
              <a:rPr lang="tr-TR" sz="2800" dirty="0" err="1" smtClean="0"/>
              <a:t>biheterlik</a:t>
            </a:r>
            <a:r>
              <a:rPr lang="tr-TR" sz="2800" dirty="0" smtClean="0"/>
              <a:t> idarisi  </a:t>
            </a:r>
            <a:r>
              <a:rPr lang="tr-TR" sz="2800" dirty="0" err="1" smtClean="0"/>
              <a:t>gha</a:t>
            </a:r>
            <a:r>
              <a:rPr lang="tr-TR" sz="2800" dirty="0" smtClean="0"/>
              <a:t> </a:t>
            </a:r>
            <a:r>
              <a:rPr lang="tr-TR" sz="2800" dirty="0" err="1" smtClean="0"/>
              <a:t>ohshash</a:t>
            </a:r>
            <a:r>
              <a:rPr lang="tr-TR" sz="2800" dirty="0" smtClean="0"/>
              <a:t>  her </a:t>
            </a:r>
            <a:r>
              <a:rPr lang="tr-TR" sz="2800" dirty="0" err="1" smtClean="0"/>
              <a:t>hil</a:t>
            </a:r>
            <a:r>
              <a:rPr lang="tr-TR" sz="2800" dirty="0" smtClean="0"/>
              <a:t> </a:t>
            </a:r>
            <a:r>
              <a:rPr lang="tr-TR" sz="2800" dirty="0" err="1" smtClean="0"/>
              <a:t>özelllik</a:t>
            </a:r>
            <a:r>
              <a:rPr lang="tr-TR" sz="2800" dirty="0" smtClean="0"/>
              <a:t> </a:t>
            </a:r>
            <a:r>
              <a:rPr lang="tr-TR" sz="2800" dirty="0" err="1" smtClean="0"/>
              <a:t>we</a:t>
            </a:r>
            <a:r>
              <a:rPr lang="tr-TR" sz="2800" dirty="0" smtClean="0"/>
              <a:t> </a:t>
            </a:r>
            <a:r>
              <a:rPr lang="tr-TR" sz="2800" dirty="0" err="1" smtClean="0"/>
              <a:t>huquqqa</a:t>
            </a:r>
            <a:r>
              <a:rPr lang="tr-TR" sz="2800" dirty="0" smtClean="0"/>
              <a:t> </a:t>
            </a:r>
            <a:r>
              <a:rPr lang="tr-TR" sz="2800" dirty="0" err="1" smtClean="0"/>
              <a:t>ige</a:t>
            </a:r>
            <a:r>
              <a:rPr lang="tr-TR" sz="2800" dirty="0" smtClean="0"/>
              <a:t>  organlar </a:t>
            </a:r>
            <a:r>
              <a:rPr lang="tr-TR" sz="2800" dirty="0" err="1" smtClean="0"/>
              <a:t>qoghdighandek</a:t>
            </a:r>
            <a:r>
              <a:rPr lang="tr-TR" sz="2800" dirty="0" smtClean="0"/>
              <a:t>, </a:t>
            </a:r>
            <a:r>
              <a:rPr lang="tr-TR" sz="2800" dirty="0" err="1" smtClean="0"/>
              <a:t>bularmu</a:t>
            </a:r>
            <a:r>
              <a:rPr lang="tr-TR" sz="2800" dirty="0" smtClean="0"/>
              <a:t> insan </a:t>
            </a:r>
            <a:r>
              <a:rPr lang="tr-TR" sz="2800" dirty="0" err="1" smtClean="0"/>
              <a:t>wujudini</a:t>
            </a:r>
            <a:r>
              <a:rPr lang="tr-TR" sz="2800" dirty="0" smtClean="0"/>
              <a:t> , her </a:t>
            </a:r>
            <a:r>
              <a:rPr lang="tr-TR" sz="2800" dirty="0" err="1" smtClean="0"/>
              <a:t>hil</a:t>
            </a:r>
            <a:r>
              <a:rPr lang="tr-TR" sz="2800" dirty="0" smtClean="0"/>
              <a:t> </a:t>
            </a:r>
            <a:r>
              <a:rPr lang="tr-TR" sz="2800" dirty="0" err="1" smtClean="0"/>
              <a:t>vurus</a:t>
            </a:r>
            <a:r>
              <a:rPr lang="tr-TR" sz="2800" dirty="0" smtClean="0"/>
              <a:t>,  </a:t>
            </a:r>
            <a:r>
              <a:rPr lang="tr-TR" sz="2800" dirty="0" err="1" smtClean="0"/>
              <a:t>baktiriye</a:t>
            </a:r>
            <a:r>
              <a:rPr lang="tr-TR" sz="2800" dirty="0" smtClean="0"/>
              <a:t> ,</a:t>
            </a:r>
            <a:r>
              <a:rPr lang="tr-TR" sz="2800" dirty="0" err="1" smtClean="0"/>
              <a:t>zemburuh</a:t>
            </a:r>
            <a:r>
              <a:rPr lang="tr-TR" sz="2800" dirty="0" smtClean="0"/>
              <a:t>, </a:t>
            </a:r>
            <a:r>
              <a:rPr lang="tr-TR" sz="2800" dirty="0" err="1" smtClean="0"/>
              <a:t>rak</a:t>
            </a:r>
            <a:r>
              <a:rPr lang="tr-TR" sz="2800" dirty="0" smtClean="0"/>
              <a:t> </a:t>
            </a:r>
            <a:r>
              <a:rPr lang="tr-TR" sz="2800" dirty="0" err="1" smtClean="0"/>
              <a:t>hücersiri</a:t>
            </a:r>
            <a:r>
              <a:rPr lang="tr-TR" sz="2800" dirty="0" smtClean="0"/>
              <a:t> </a:t>
            </a:r>
            <a:r>
              <a:rPr lang="tr-TR" sz="2800" dirty="0" err="1" smtClean="0"/>
              <a:t>digenge</a:t>
            </a:r>
            <a:r>
              <a:rPr lang="tr-TR" sz="2800" dirty="0" smtClean="0"/>
              <a:t> </a:t>
            </a:r>
            <a:r>
              <a:rPr lang="tr-TR" sz="2800" dirty="0" err="1" smtClean="0"/>
              <a:t>ohshah</a:t>
            </a:r>
            <a:r>
              <a:rPr lang="tr-TR" sz="2800" dirty="0" smtClean="0"/>
              <a:t> insan </a:t>
            </a:r>
            <a:r>
              <a:rPr lang="tr-TR" sz="2800" dirty="0" err="1" smtClean="0"/>
              <a:t>hayatigha</a:t>
            </a:r>
            <a:r>
              <a:rPr lang="tr-TR" sz="2800" dirty="0" smtClean="0"/>
              <a:t> </a:t>
            </a:r>
            <a:r>
              <a:rPr lang="tr-TR" sz="2800" dirty="0" err="1" smtClean="0"/>
              <a:t>hewip</a:t>
            </a:r>
            <a:r>
              <a:rPr lang="tr-TR" sz="2800" dirty="0" smtClean="0"/>
              <a:t> </a:t>
            </a:r>
            <a:r>
              <a:rPr lang="tr-TR" sz="2800" dirty="0" err="1" smtClean="0"/>
              <a:t>yetkuzidighan</a:t>
            </a:r>
            <a:r>
              <a:rPr lang="tr-TR" sz="2800" dirty="0" smtClean="0"/>
              <a:t> </a:t>
            </a:r>
            <a:r>
              <a:rPr lang="tr-TR" sz="2800" dirty="0" err="1" smtClean="0"/>
              <a:t>ziyanliq</a:t>
            </a:r>
            <a:r>
              <a:rPr lang="tr-TR" sz="2800" dirty="0" smtClean="0"/>
              <a:t> </a:t>
            </a:r>
            <a:r>
              <a:rPr lang="tr-TR" sz="2800" dirty="0" err="1" smtClean="0"/>
              <a:t>amillardin</a:t>
            </a:r>
            <a:r>
              <a:rPr lang="tr-TR" sz="2800" dirty="0" smtClean="0"/>
              <a:t>  </a:t>
            </a:r>
            <a:r>
              <a:rPr lang="tr-TR" sz="2800" dirty="0" err="1" smtClean="0"/>
              <a:t>vujutni</a:t>
            </a:r>
            <a:r>
              <a:rPr lang="tr-TR" sz="2800" dirty="0" smtClean="0"/>
              <a:t>  </a:t>
            </a:r>
            <a:r>
              <a:rPr lang="tr-TR" sz="2800" dirty="0" err="1" smtClean="0"/>
              <a:t>qoghdaydu</a:t>
            </a:r>
            <a:r>
              <a:rPr lang="tr-TR" sz="2800" dirty="0" smtClean="0"/>
              <a:t>.  </a:t>
            </a:r>
            <a:r>
              <a:rPr lang="tr-TR" sz="2800" dirty="0" err="1" smtClean="0"/>
              <a:t>İmmunint</a:t>
            </a:r>
            <a:r>
              <a:rPr lang="tr-TR" sz="2800" dirty="0" smtClean="0"/>
              <a:t> sistem </a:t>
            </a:r>
            <a:r>
              <a:rPr lang="tr-TR" sz="2800" dirty="0" err="1" smtClean="0"/>
              <a:t>hüjeyriliri</a:t>
            </a:r>
            <a:r>
              <a:rPr lang="tr-TR" sz="2800" dirty="0" smtClean="0"/>
              <a:t>  her </a:t>
            </a:r>
            <a:r>
              <a:rPr lang="tr-TR" sz="2800" dirty="0" err="1" smtClean="0"/>
              <a:t>hil</a:t>
            </a:r>
            <a:r>
              <a:rPr lang="tr-TR" sz="2800" dirty="0" smtClean="0"/>
              <a:t> </a:t>
            </a:r>
            <a:r>
              <a:rPr lang="tr-TR" sz="2800" dirty="0" err="1" smtClean="0"/>
              <a:t>özelliklerge</a:t>
            </a:r>
            <a:r>
              <a:rPr lang="tr-TR" sz="2800" dirty="0" smtClean="0"/>
              <a:t> sahip </a:t>
            </a:r>
            <a:r>
              <a:rPr lang="tr-TR" sz="2800" dirty="0" err="1" smtClean="0"/>
              <a:t>bolgahn</a:t>
            </a:r>
            <a:r>
              <a:rPr lang="tr-TR" sz="2800" dirty="0" smtClean="0"/>
              <a:t> </a:t>
            </a:r>
            <a:r>
              <a:rPr lang="tr-TR" sz="2800" dirty="0" err="1" smtClean="0"/>
              <a:t>boludu</a:t>
            </a:r>
            <a:r>
              <a:rPr lang="tr-TR" sz="2800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43380"/>
          </a:xfrm>
        </p:spPr>
        <p:txBody>
          <a:bodyPr>
            <a:noAutofit/>
          </a:bodyPr>
          <a:lstStyle/>
          <a:p>
            <a:endParaRPr lang="tr-TR" sz="2400" dirty="0"/>
          </a:p>
        </p:txBody>
      </p:sp>
      <p:pic>
        <p:nvPicPr>
          <p:cNvPr id="3074" name="Picture 2" descr="C:\Users\LG\Desktop\hiv silayit\cellsindefenses7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928670"/>
            <a:ext cx="6454633" cy="45720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İmmunit</a:t>
            </a:r>
            <a:r>
              <a:rPr lang="tr-TR" dirty="0" smtClean="0"/>
              <a:t> sistem ,  </a:t>
            </a:r>
            <a:r>
              <a:rPr lang="tr-TR" dirty="0" err="1" smtClean="0"/>
              <a:t>yighinchaqlap</a:t>
            </a:r>
            <a:r>
              <a:rPr lang="tr-TR" dirty="0" smtClean="0"/>
              <a:t> </a:t>
            </a:r>
            <a:r>
              <a:rPr lang="tr-TR" dirty="0" err="1" smtClean="0"/>
              <a:t>eytiqanda</a:t>
            </a:r>
            <a:r>
              <a:rPr lang="tr-TR" dirty="0" smtClean="0"/>
              <a:t> 2 </a:t>
            </a:r>
            <a:r>
              <a:rPr lang="tr-TR" dirty="0" err="1" smtClean="0"/>
              <a:t>hil</a:t>
            </a:r>
            <a:r>
              <a:rPr lang="tr-TR" dirty="0" smtClean="0"/>
              <a:t> yol bilen insan </a:t>
            </a:r>
            <a:r>
              <a:rPr lang="tr-TR" dirty="0" err="1" smtClean="0"/>
              <a:t>wujudini</a:t>
            </a:r>
            <a:r>
              <a:rPr lang="tr-TR" dirty="0" smtClean="0"/>
              <a:t> </a:t>
            </a:r>
            <a:r>
              <a:rPr lang="tr-TR" dirty="0" err="1" smtClean="0"/>
              <a:t>mudapiye</a:t>
            </a:r>
            <a:r>
              <a:rPr lang="tr-TR" dirty="0" smtClean="0"/>
              <a:t> </a:t>
            </a:r>
            <a:r>
              <a:rPr lang="tr-TR" dirty="0" err="1" smtClean="0"/>
              <a:t>qilidu</a:t>
            </a:r>
            <a:r>
              <a:rPr lang="tr-TR" dirty="0" smtClean="0"/>
              <a:t>; </a:t>
            </a:r>
          </a:p>
          <a:p>
            <a:pPr algn="just"/>
            <a:r>
              <a:rPr lang="tr-TR" dirty="0" smtClean="0"/>
              <a:t>1.  </a:t>
            </a:r>
            <a:r>
              <a:rPr lang="tr-TR" dirty="0" err="1" smtClean="0"/>
              <a:t>hüjeyrilerning</a:t>
            </a:r>
            <a:r>
              <a:rPr lang="tr-TR" dirty="0" smtClean="0"/>
              <a:t> </a:t>
            </a:r>
            <a:r>
              <a:rPr lang="tr-TR" dirty="0" err="1" smtClean="0"/>
              <a:t>özi</a:t>
            </a:r>
            <a:r>
              <a:rPr lang="tr-TR" dirty="0" smtClean="0"/>
              <a:t> </a:t>
            </a:r>
            <a:r>
              <a:rPr lang="tr-TR" dirty="0" err="1" smtClean="0"/>
              <a:t>düşmenge</a:t>
            </a:r>
            <a:r>
              <a:rPr lang="tr-TR" dirty="0" smtClean="0"/>
              <a:t> </a:t>
            </a:r>
            <a:r>
              <a:rPr lang="tr-TR" dirty="0" err="1" smtClean="0"/>
              <a:t>hujum</a:t>
            </a:r>
            <a:r>
              <a:rPr lang="tr-TR" dirty="0" smtClean="0"/>
              <a:t> </a:t>
            </a:r>
            <a:r>
              <a:rPr lang="tr-TR" dirty="0" err="1" smtClean="0"/>
              <a:t>qilip</a:t>
            </a:r>
            <a:r>
              <a:rPr lang="tr-TR" dirty="0" smtClean="0"/>
              <a:t> düşmeni  </a:t>
            </a:r>
            <a:r>
              <a:rPr lang="tr-TR" dirty="0" err="1" smtClean="0"/>
              <a:t>yoqitish</a:t>
            </a:r>
            <a:r>
              <a:rPr lang="tr-TR" dirty="0" smtClean="0"/>
              <a:t> </a:t>
            </a:r>
            <a:r>
              <a:rPr lang="tr-TR" dirty="0" err="1" smtClean="0"/>
              <a:t>haraktirlik</a:t>
            </a:r>
            <a:r>
              <a:rPr lang="tr-TR" dirty="0" smtClean="0"/>
              <a:t> </a:t>
            </a:r>
            <a:r>
              <a:rPr lang="tr-TR" dirty="0" err="1" smtClean="0"/>
              <a:t>mudapiye</a:t>
            </a:r>
            <a:r>
              <a:rPr lang="tr-TR" dirty="0" smtClean="0"/>
              <a:t>.( </a:t>
            </a:r>
            <a:r>
              <a:rPr lang="tr-TR" dirty="0" err="1" smtClean="0"/>
              <a:t>hüjeyrisel</a:t>
            </a:r>
            <a:r>
              <a:rPr lang="tr-TR" dirty="0" smtClean="0"/>
              <a:t> </a:t>
            </a:r>
            <a:r>
              <a:rPr lang="tr-TR" dirty="0" err="1" smtClean="0"/>
              <a:t>immunite</a:t>
            </a:r>
            <a:r>
              <a:rPr lang="tr-TR" dirty="0" smtClean="0"/>
              <a:t>)</a:t>
            </a:r>
          </a:p>
          <a:p>
            <a:pPr algn="just"/>
            <a:r>
              <a:rPr lang="tr-TR" dirty="0" smtClean="0"/>
              <a:t>2. </a:t>
            </a:r>
            <a:r>
              <a:rPr lang="tr-TR" dirty="0" err="1" smtClean="0"/>
              <a:t>hüjeyrilerdin</a:t>
            </a:r>
            <a:r>
              <a:rPr lang="tr-TR" dirty="0" smtClean="0"/>
              <a:t>  </a:t>
            </a:r>
            <a:r>
              <a:rPr lang="tr-TR" dirty="0" err="1" smtClean="0"/>
              <a:t>ishlerp</a:t>
            </a:r>
            <a:r>
              <a:rPr lang="tr-TR" dirty="0" smtClean="0"/>
              <a:t> </a:t>
            </a:r>
            <a:r>
              <a:rPr lang="tr-TR" dirty="0" err="1" smtClean="0"/>
              <a:t>chiqirilghan</a:t>
            </a:r>
            <a:r>
              <a:rPr lang="tr-TR" dirty="0" smtClean="0"/>
              <a:t>  her </a:t>
            </a:r>
            <a:r>
              <a:rPr lang="tr-TR" dirty="0" err="1" smtClean="0"/>
              <a:t>hil</a:t>
            </a:r>
            <a:r>
              <a:rPr lang="tr-TR" dirty="0" smtClean="0"/>
              <a:t> maddeler( antikor, her </a:t>
            </a:r>
            <a:r>
              <a:rPr lang="tr-TR" dirty="0" err="1" smtClean="0"/>
              <a:t>hil</a:t>
            </a:r>
            <a:r>
              <a:rPr lang="tr-TR" dirty="0" smtClean="0"/>
              <a:t> </a:t>
            </a:r>
            <a:r>
              <a:rPr lang="tr-TR" dirty="0" err="1" smtClean="0"/>
              <a:t>sitokinler</a:t>
            </a:r>
            <a:r>
              <a:rPr lang="tr-TR" dirty="0" smtClean="0"/>
              <a:t>) </a:t>
            </a:r>
            <a:r>
              <a:rPr lang="tr-TR" dirty="0" err="1" smtClean="0"/>
              <a:t>arqiliq</a:t>
            </a:r>
            <a:r>
              <a:rPr lang="tr-TR" dirty="0" smtClean="0"/>
              <a:t> </a:t>
            </a:r>
            <a:r>
              <a:rPr lang="tr-TR" dirty="0" err="1" smtClean="0"/>
              <a:t>düşmenni</a:t>
            </a:r>
            <a:r>
              <a:rPr lang="tr-TR" dirty="0" smtClean="0"/>
              <a:t> </a:t>
            </a:r>
            <a:r>
              <a:rPr lang="tr-TR" dirty="0" err="1" smtClean="0"/>
              <a:t>qorshap</a:t>
            </a:r>
            <a:r>
              <a:rPr lang="tr-TR" dirty="0" smtClean="0"/>
              <a:t> </a:t>
            </a:r>
            <a:r>
              <a:rPr lang="tr-TR" dirty="0" err="1" smtClean="0"/>
              <a:t>yoqitish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bashqa</a:t>
            </a:r>
            <a:r>
              <a:rPr lang="tr-TR" dirty="0" smtClean="0"/>
              <a:t> </a:t>
            </a:r>
            <a:r>
              <a:rPr lang="tr-TR" dirty="0" err="1" smtClean="0"/>
              <a:t>immunit</a:t>
            </a:r>
            <a:r>
              <a:rPr lang="tr-TR" dirty="0" smtClean="0"/>
              <a:t> sistem </a:t>
            </a:r>
            <a:r>
              <a:rPr lang="tr-TR" dirty="0" err="1" smtClean="0"/>
              <a:t>hüjeyrilirining</a:t>
            </a:r>
            <a:r>
              <a:rPr lang="tr-TR" dirty="0" smtClean="0"/>
              <a:t>  </a:t>
            </a:r>
            <a:r>
              <a:rPr lang="tr-TR" dirty="0" err="1" smtClean="0"/>
              <a:t>düşmenni</a:t>
            </a:r>
            <a:r>
              <a:rPr lang="tr-TR" dirty="0" smtClean="0"/>
              <a:t> </a:t>
            </a:r>
            <a:r>
              <a:rPr lang="tr-TR" dirty="0" err="1" smtClean="0"/>
              <a:t>qolay</a:t>
            </a:r>
            <a:r>
              <a:rPr lang="tr-TR" dirty="0" smtClean="0"/>
              <a:t> </a:t>
            </a:r>
            <a:r>
              <a:rPr lang="tr-TR" dirty="0" err="1" smtClean="0"/>
              <a:t>tunuwelishi</a:t>
            </a:r>
            <a:r>
              <a:rPr lang="tr-TR" dirty="0" smtClean="0"/>
              <a:t> , </a:t>
            </a:r>
            <a:r>
              <a:rPr lang="tr-TR" dirty="0" err="1" smtClean="0"/>
              <a:t>iside</a:t>
            </a:r>
            <a:r>
              <a:rPr lang="tr-TR" dirty="0" smtClean="0"/>
              <a:t> </a:t>
            </a:r>
            <a:r>
              <a:rPr lang="tr-TR" dirty="0" err="1" smtClean="0"/>
              <a:t>tutushi</a:t>
            </a:r>
            <a:r>
              <a:rPr lang="tr-TR" dirty="0" smtClean="0"/>
              <a:t> 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yoqitishni</a:t>
            </a:r>
            <a:r>
              <a:rPr lang="tr-TR" dirty="0" smtClean="0"/>
              <a:t>  </a:t>
            </a:r>
            <a:r>
              <a:rPr lang="tr-TR" dirty="0" err="1" smtClean="0"/>
              <a:t>qolaylashturush</a:t>
            </a:r>
            <a:r>
              <a:rPr lang="tr-TR" dirty="0" smtClean="0"/>
              <a:t> </a:t>
            </a:r>
            <a:r>
              <a:rPr lang="tr-TR" dirty="0" err="1" smtClean="0"/>
              <a:t>qatarliqlar</a:t>
            </a:r>
            <a:r>
              <a:rPr lang="tr-TR" dirty="0" smtClean="0"/>
              <a:t>. (</a:t>
            </a:r>
            <a:r>
              <a:rPr lang="tr-TR" dirty="0" err="1" smtClean="0"/>
              <a:t>humoral</a:t>
            </a:r>
            <a:r>
              <a:rPr lang="tr-TR" dirty="0" smtClean="0"/>
              <a:t> </a:t>
            </a:r>
            <a:r>
              <a:rPr lang="tr-TR" dirty="0" err="1" smtClean="0"/>
              <a:t>immunite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 descr="C:\Users\LG\Desktop\2010-41-1-013-027Sekil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7786742" cy="62402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İmmunit</a:t>
            </a:r>
            <a:r>
              <a:rPr lang="tr-TR" dirty="0" smtClean="0"/>
              <a:t> sistem </a:t>
            </a:r>
            <a:r>
              <a:rPr lang="tr-TR" dirty="0" err="1" smtClean="0"/>
              <a:t>ichidiki</a:t>
            </a:r>
            <a:r>
              <a:rPr lang="tr-TR" dirty="0" smtClean="0"/>
              <a:t> </a:t>
            </a:r>
            <a:r>
              <a:rPr lang="tr-TR" dirty="0" err="1" smtClean="0"/>
              <a:t>eng</a:t>
            </a:r>
            <a:r>
              <a:rPr lang="tr-TR" dirty="0" smtClean="0"/>
              <a:t> </a:t>
            </a:r>
            <a:r>
              <a:rPr lang="tr-TR" dirty="0" err="1" smtClean="0"/>
              <a:t>muhim</a:t>
            </a:r>
            <a:r>
              <a:rPr lang="tr-TR" dirty="0" smtClean="0"/>
              <a:t>  </a:t>
            </a:r>
            <a:r>
              <a:rPr lang="tr-TR" dirty="0" err="1" smtClean="0"/>
              <a:t>bolghan</a:t>
            </a:r>
            <a:r>
              <a:rPr lang="tr-TR" dirty="0" smtClean="0"/>
              <a:t> lenf </a:t>
            </a:r>
            <a:r>
              <a:rPr lang="tr-TR" dirty="0" err="1" smtClean="0"/>
              <a:t>hüjeyrili</a:t>
            </a:r>
            <a:r>
              <a:rPr lang="tr-TR" dirty="0" smtClean="0"/>
              <a:t> ,T lenf </a:t>
            </a:r>
            <a:r>
              <a:rPr lang="tr-TR" dirty="0" err="1" smtClean="0"/>
              <a:t>hüjeyrisi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B lenf </a:t>
            </a:r>
            <a:r>
              <a:rPr lang="tr-TR" dirty="0" err="1" smtClean="0"/>
              <a:t>hüjeyrisi</a:t>
            </a:r>
            <a:r>
              <a:rPr lang="tr-TR" dirty="0" smtClean="0"/>
              <a:t> </a:t>
            </a:r>
            <a:r>
              <a:rPr lang="tr-TR" dirty="0" err="1" smtClean="0"/>
              <a:t>dep</a:t>
            </a:r>
            <a:r>
              <a:rPr lang="tr-TR" dirty="0" smtClean="0"/>
              <a:t> </a:t>
            </a:r>
            <a:r>
              <a:rPr lang="tr-TR" dirty="0" err="1" smtClean="0"/>
              <a:t>ikige</a:t>
            </a:r>
            <a:r>
              <a:rPr lang="tr-TR" dirty="0" smtClean="0"/>
              <a:t> </a:t>
            </a:r>
            <a:r>
              <a:rPr lang="tr-TR" dirty="0" err="1" smtClean="0"/>
              <a:t>bölündu</a:t>
            </a:r>
            <a:r>
              <a:rPr lang="tr-TR" dirty="0" smtClean="0"/>
              <a:t>.  T lenf </a:t>
            </a:r>
            <a:r>
              <a:rPr lang="tr-TR" dirty="0" err="1" smtClean="0"/>
              <a:t>hüjeyrisi</a:t>
            </a:r>
            <a:r>
              <a:rPr lang="tr-TR" dirty="0" smtClean="0"/>
              <a:t> ;CD4 </a:t>
            </a:r>
            <a:r>
              <a:rPr lang="tr-TR" dirty="0" err="1" smtClean="0"/>
              <a:t>we</a:t>
            </a:r>
            <a:r>
              <a:rPr lang="tr-TR" dirty="0" smtClean="0"/>
              <a:t> CD8  </a:t>
            </a:r>
            <a:r>
              <a:rPr lang="tr-TR" dirty="0" err="1" smtClean="0"/>
              <a:t>dep</a:t>
            </a:r>
            <a:r>
              <a:rPr lang="tr-TR" dirty="0" smtClean="0"/>
              <a:t> </a:t>
            </a:r>
            <a:r>
              <a:rPr lang="tr-TR" dirty="0" err="1" smtClean="0"/>
              <a:t>ikige</a:t>
            </a:r>
            <a:r>
              <a:rPr lang="tr-TR" dirty="0" smtClean="0"/>
              <a:t> </a:t>
            </a:r>
            <a:r>
              <a:rPr lang="tr-TR" dirty="0" err="1" smtClean="0"/>
              <a:t>ayrildu</a:t>
            </a:r>
            <a:r>
              <a:rPr lang="tr-TR" dirty="0" smtClean="0"/>
              <a:t>.   </a:t>
            </a:r>
            <a:r>
              <a:rPr lang="tr-TR" dirty="0" err="1" smtClean="0"/>
              <a:t>Buning</a:t>
            </a:r>
            <a:r>
              <a:rPr lang="tr-TR" dirty="0" smtClean="0"/>
              <a:t> </a:t>
            </a:r>
            <a:r>
              <a:rPr lang="tr-TR" dirty="0" err="1" smtClean="0"/>
              <a:t>ichidiki</a:t>
            </a:r>
            <a:r>
              <a:rPr lang="tr-TR" dirty="0" smtClean="0"/>
              <a:t> CD4 lenf </a:t>
            </a:r>
            <a:r>
              <a:rPr lang="tr-TR" dirty="0" err="1" smtClean="0"/>
              <a:t>hücerisi</a:t>
            </a:r>
            <a:r>
              <a:rPr lang="tr-TR" dirty="0" smtClean="0"/>
              <a:t>  </a:t>
            </a:r>
            <a:r>
              <a:rPr lang="tr-TR" dirty="0" err="1" smtClean="0"/>
              <a:t>immunit</a:t>
            </a:r>
            <a:r>
              <a:rPr lang="tr-TR" dirty="0" smtClean="0"/>
              <a:t> </a:t>
            </a:r>
            <a:r>
              <a:rPr lang="tr-TR" dirty="0" err="1" smtClean="0"/>
              <a:t>sistemning</a:t>
            </a:r>
            <a:r>
              <a:rPr lang="tr-TR" dirty="0" smtClean="0"/>
              <a:t> </a:t>
            </a:r>
            <a:r>
              <a:rPr lang="tr-TR" dirty="0" err="1" smtClean="0"/>
              <a:t>eng</a:t>
            </a:r>
            <a:r>
              <a:rPr lang="tr-TR" dirty="0" smtClean="0"/>
              <a:t> </a:t>
            </a:r>
            <a:r>
              <a:rPr lang="tr-TR" dirty="0" err="1" smtClean="0"/>
              <a:t>muhim</a:t>
            </a:r>
            <a:r>
              <a:rPr lang="tr-TR" dirty="0" smtClean="0"/>
              <a:t> </a:t>
            </a:r>
            <a:r>
              <a:rPr lang="tr-TR" dirty="0" err="1" smtClean="0"/>
              <a:t>hüjeyrisi</a:t>
            </a:r>
            <a:r>
              <a:rPr lang="tr-TR" dirty="0" smtClean="0"/>
              <a:t> </a:t>
            </a:r>
            <a:r>
              <a:rPr lang="tr-TR" dirty="0" err="1" smtClean="0"/>
              <a:t>bolup</a:t>
            </a:r>
            <a:r>
              <a:rPr lang="tr-TR" dirty="0" smtClean="0"/>
              <a:t>,  </a:t>
            </a:r>
            <a:r>
              <a:rPr lang="tr-TR" dirty="0" err="1" smtClean="0"/>
              <a:t>barliq</a:t>
            </a:r>
            <a:r>
              <a:rPr lang="tr-TR" dirty="0" smtClean="0"/>
              <a:t> </a:t>
            </a:r>
            <a:r>
              <a:rPr lang="tr-TR" dirty="0" err="1" smtClean="0"/>
              <a:t>immunit</a:t>
            </a:r>
            <a:r>
              <a:rPr lang="tr-TR" dirty="0" smtClean="0"/>
              <a:t> </a:t>
            </a:r>
            <a:r>
              <a:rPr lang="tr-TR" dirty="0" err="1" smtClean="0"/>
              <a:t>sistemni</a:t>
            </a:r>
            <a:r>
              <a:rPr lang="tr-TR" dirty="0" smtClean="0"/>
              <a:t>  kontrol </a:t>
            </a:r>
            <a:r>
              <a:rPr lang="tr-TR" dirty="0" err="1" smtClean="0"/>
              <a:t>qilip</a:t>
            </a:r>
            <a:r>
              <a:rPr lang="tr-TR" dirty="0" smtClean="0"/>
              <a:t> </a:t>
            </a:r>
            <a:r>
              <a:rPr lang="tr-TR" dirty="0" err="1" smtClean="0"/>
              <a:t>turudu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Brazdin</a:t>
            </a:r>
            <a:r>
              <a:rPr lang="tr-TR" dirty="0" smtClean="0"/>
              <a:t>   </a:t>
            </a:r>
            <a:r>
              <a:rPr lang="tr-TR" dirty="0" err="1" smtClean="0"/>
              <a:t>silerge</a:t>
            </a:r>
            <a:r>
              <a:rPr lang="tr-TR" dirty="0" smtClean="0"/>
              <a:t> </a:t>
            </a:r>
            <a:r>
              <a:rPr lang="tr-TR" dirty="0" err="1" smtClean="0"/>
              <a:t>sözlimekchi</a:t>
            </a:r>
            <a:r>
              <a:rPr lang="tr-TR" dirty="0" smtClean="0"/>
              <a:t>  </a:t>
            </a:r>
            <a:r>
              <a:rPr lang="tr-TR" dirty="0" err="1" smtClean="0"/>
              <a:t>bolghan</a:t>
            </a:r>
            <a:r>
              <a:rPr lang="tr-TR" dirty="0" smtClean="0"/>
              <a:t> </a:t>
            </a:r>
            <a:r>
              <a:rPr lang="tr-TR" dirty="0" err="1" smtClean="0"/>
              <a:t>Eydiz</a:t>
            </a:r>
            <a:r>
              <a:rPr lang="tr-TR" dirty="0" smtClean="0"/>
              <a:t> </a:t>
            </a:r>
            <a:r>
              <a:rPr lang="tr-TR" dirty="0" err="1" smtClean="0"/>
              <a:t>kisilini</a:t>
            </a:r>
            <a:r>
              <a:rPr lang="tr-TR" dirty="0" smtClean="0"/>
              <a:t> </a:t>
            </a:r>
            <a:r>
              <a:rPr lang="tr-TR" dirty="0" err="1" smtClean="0"/>
              <a:t>keltürüp</a:t>
            </a:r>
            <a:r>
              <a:rPr lang="tr-TR" dirty="0" smtClean="0"/>
              <a:t> </a:t>
            </a:r>
            <a:r>
              <a:rPr lang="tr-TR" dirty="0" err="1" smtClean="0"/>
              <a:t>chidirdighan</a:t>
            </a:r>
            <a:r>
              <a:rPr lang="tr-TR" dirty="0" smtClean="0"/>
              <a:t> HİV </a:t>
            </a:r>
            <a:r>
              <a:rPr lang="tr-TR" dirty="0" err="1" smtClean="0"/>
              <a:t>virusu</a:t>
            </a:r>
            <a:r>
              <a:rPr lang="tr-TR" dirty="0" smtClean="0"/>
              <a:t> del  bu CD4 Lenf </a:t>
            </a:r>
            <a:r>
              <a:rPr lang="tr-TR" dirty="0" err="1" smtClean="0"/>
              <a:t>hüjeyrisige</a:t>
            </a:r>
            <a:r>
              <a:rPr lang="tr-TR" dirty="0" smtClean="0"/>
              <a:t> </a:t>
            </a:r>
            <a:r>
              <a:rPr lang="tr-TR" dirty="0" err="1" smtClean="0"/>
              <a:t>hujum</a:t>
            </a:r>
            <a:r>
              <a:rPr lang="tr-TR" dirty="0" smtClean="0"/>
              <a:t> </a:t>
            </a:r>
            <a:r>
              <a:rPr lang="tr-TR" dirty="0" err="1" smtClean="0"/>
              <a:t>qildighan</a:t>
            </a:r>
            <a:r>
              <a:rPr lang="tr-TR" dirty="0" smtClean="0"/>
              <a:t> </a:t>
            </a:r>
            <a:r>
              <a:rPr lang="tr-TR" dirty="0" err="1" smtClean="0"/>
              <a:t>bolup</a:t>
            </a:r>
            <a:r>
              <a:rPr lang="tr-TR" dirty="0" smtClean="0"/>
              <a:t>. CD4  </a:t>
            </a:r>
            <a:r>
              <a:rPr lang="tr-TR" dirty="0" err="1" smtClean="0"/>
              <a:t>hüjeyrisining</a:t>
            </a:r>
            <a:r>
              <a:rPr lang="tr-TR" dirty="0" smtClean="0"/>
              <a:t> </a:t>
            </a:r>
            <a:r>
              <a:rPr lang="tr-TR" dirty="0" err="1" smtClean="0"/>
              <a:t>weryan</a:t>
            </a:r>
            <a:r>
              <a:rPr lang="tr-TR" dirty="0" smtClean="0"/>
              <a:t>  </a:t>
            </a:r>
            <a:r>
              <a:rPr lang="tr-TR" dirty="0" err="1" smtClean="0"/>
              <a:t>bolushi</a:t>
            </a:r>
            <a:r>
              <a:rPr lang="tr-TR" dirty="0" smtClean="0"/>
              <a:t> </a:t>
            </a:r>
            <a:r>
              <a:rPr lang="tr-TR" dirty="0" err="1" smtClean="0"/>
              <a:t>netinjiside</a:t>
            </a:r>
            <a:r>
              <a:rPr lang="tr-TR" dirty="0" smtClean="0"/>
              <a:t>   </a:t>
            </a:r>
            <a:r>
              <a:rPr lang="tr-TR" dirty="0" err="1" smtClean="0"/>
              <a:t>insanining</a:t>
            </a:r>
            <a:r>
              <a:rPr lang="tr-TR" dirty="0" smtClean="0"/>
              <a:t> </a:t>
            </a:r>
            <a:r>
              <a:rPr lang="tr-TR" dirty="0" err="1" smtClean="0"/>
              <a:t>immunit</a:t>
            </a:r>
            <a:r>
              <a:rPr lang="tr-TR" dirty="0" smtClean="0"/>
              <a:t> </a:t>
            </a:r>
            <a:r>
              <a:rPr lang="tr-TR" dirty="0" err="1" smtClean="0"/>
              <a:t>sistimi</a:t>
            </a:r>
            <a:r>
              <a:rPr lang="tr-TR" dirty="0" smtClean="0"/>
              <a:t>  </a:t>
            </a:r>
            <a:r>
              <a:rPr lang="tr-TR" dirty="0" err="1" smtClean="0"/>
              <a:t>ajizlap</a:t>
            </a:r>
            <a:r>
              <a:rPr lang="tr-TR" dirty="0" smtClean="0"/>
              <a:t>,  insan </a:t>
            </a:r>
            <a:r>
              <a:rPr lang="tr-TR" dirty="0" err="1" smtClean="0"/>
              <a:t>wujudini</a:t>
            </a:r>
            <a:r>
              <a:rPr lang="tr-TR" dirty="0" smtClean="0"/>
              <a:t>  </a:t>
            </a:r>
            <a:r>
              <a:rPr lang="tr-TR" dirty="0" err="1" smtClean="0"/>
              <a:t>qoghdiyalmaydighan</a:t>
            </a:r>
            <a:r>
              <a:rPr lang="tr-TR" dirty="0" smtClean="0"/>
              <a:t> </a:t>
            </a:r>
            <a:r>
              <a:rPr lang="tr-TR" dirty="0" err="1" smtClean="0"/>
              <a:t>halgha</a:t>
            </a:r>
            <a:r>
              <a:rPr lang="tr-TR" dirty="0" smtClean="0"/>
              <a:t> </a:t>
            </a:r>
            <a:r>
              <a:rPr lang="tr-TR" dirty="0" err="1" smtClean="0"/>
              <a:t>chushup</a:t>
            </a:r>
            <a:r>
              <a:rPr lang="tr-TR" dirty="0" smtClean="0"/>
              <a:t>  </a:t>
            </a:r>
            <a:r>
              <a:rPr lang="tr-TR" dirty="0" err="1" smtClean="0"/>
              <a:t>qalidu</a:t>
            </a:r>
            <a:r>
              <a:rPr lang="tr-TR" dirty="0" smtClean="0"/>
              <a:t>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ahirda</a:t>
            </a:r>
            <a:r>
              <a:rPr lang="tr-TR" dirty="0" smtClean="0"/>
              <a:t> insan  </a:t>
            </a:r>
            <a:r>
              <a:rPr lang="tr-TR" dirty="0" err="1" smtClean="0"/>
              <a:t>Eydiz</a:t>
            </a:r>
            <a:r>
              <a:rPr lang="tr-TR" dirty="0" smtClean="0"/>
              <a:t>  </a:t>
            </a:r>
            <a:r>
              <a:rPr lang="tr-TR" dirty="0" err="1" smtClean="0"/>
              <a:t>kisili</a:t>
            </a:r>
            <a:r>
              <a:rPr lang="tr-TR" dirty="0" smtClean="0"/>
              <a:t>  </a:t>
            </a:r>
            <a:r>
              <a:rPr lang="tr-TR" dirty="0" err="1" smtClean="0"/>
              <a:t>bolup</a:t>
            </a:r>
            <a:r>
              <a:rPr lang="tr-TR" dirty="0" smtClean="0"/>
              <a:t>  </a:t>
            </a:r>
            <a:r>
              <a:rPr lang="tr-TR" dirty="0" err="1" smtClean="0"/>
              <a:t>qalidu</a:t>
            </a:r>
            <a:r>
              <a:rPr lang="tr-TR" dirty="0" smtClean="0"/>
              <a:t>  . </a:t>
            </a:r>
            <a:r>
              <a:rPr lang="tr-TR" dirty="0" err="1" smtClean="0"/>
              <a:t>Netinjide</a:t>
            </a:r>
            <a:r>
              <a:rPr lang="tr-TR" dirty="0" smtClean="0"/>
              <a:t> ; her </a:t>
            </a:r>
            <a:r>
              <a:rPr lang="tr-TR" dirty="0" err="1" smtClean="0"/>
              <a:t>hir</a:t>
            </a:r>
            <a:r>
              <a:rPr lang="tr-TR" dirty="0" smtClean="0"/>
              <a:t> bakteri, </a:t>
            </a:r>
            <a:r>
              <a:rPr lang="tr-TR" dirty="0" err="1" smtClean="0"/>
              <a:t>virusler</a:t>
            </a:r>
            <a:r>
              <a:rPr lang="tr-TR" dirty="0" smtClean="0"/>
              <a:t>  </a:t>
            </a:r>
            <a:r>
              <a:rPr lang="tr-TR" dirty="0" err="1" smtClean="0"/>
              <a:t>insanni</a:t>
            </a:r>
            <a:r>
              <a:rPr lang="tr-TR" dirty="0" smtClean="0"/>
              <a:t>  asanla  </a:t>
            </a:r>
            <a:r>
              <a:rPr lang="tr-TR" dirty="0" err="1" smtClean="0"/>
              <a:t>kisel</a:t>
            </a:r>
            <a:r>
              <a:rPr lang="tr-TR" dirty="0" smtClean="0"/>
              <a:t>  </a:t>
            </a:r>
            <a:r>
              <a:rPr lang="tr-TR" dirty="0" err="1" smtClean="0"/>
              <a:t>qilip</a:t>
            </a:r>
            <a:r>
              <a:rPr lang="tr-TR" dirty="0" smtClean="0"/>
              <a:t> </a:t>
            </a:r>
            <a:r>
              <a:rPr lang="tr-TR" dirty="0" err="1" smtClean="0"/>
              <a:t>qoyudu</a:t>
            </a:r>
            <a:r>
              <a:rPr lang="tr-TR" dirty="0" smtClean="0"/>
              <a:t>,</a:t>
            </a:r>
            <a:r>
              <a:rPr lang="tr-TR" dirty="0" err="1" smtClean="0"/>
              <a:t>we</a:t>
            </a:r>
            <a:r>
              <a:rPr lang="tr-TR" dirty="0" smtClean="0"/>
              <a:t>  insan </a:t>
            </a:r>
            <a:r>
              <a:rPr lang="tr-TR" dirty="0" err="1" smtClean="0"/>
              <a:t>saqiyalmay</a:t>
            </a:r>
            <a:r>
              <a:rPr lang="tr-TR" dirty="0" smtClean="0"/>
              <a:t>  ölüp  </a:t>
            </a:r>
            <a:r>
              <a:rPr lang="tr-TR" dirty="0" err="1" smtClean="0"/>
              <a:t>kitidu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117</TotalTime>
  <Words>311</Words>
  <Application>Microsoft Office PowerPoint</Application>
  <PresentationFormat>Ekran Gösterisi (4:3)</PresentationFormat>
  <Paragraphs>15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Akış</vt:lpstr>
      <vt:lpstr>İNSAN İMMUNİT SİSTEMİ</vt:lpstr>
      <vt:lpstr>İnsan qenidiki hüjeyrilerdin  bir kürünush</vt:lpstr>
      <vt:lpstr>insanning sungigidiki ghol hüjeyriler , üzlüksiz türde her hil hüjeyrilerni  ishlep  chiqirdu,  buning ichide  qizil qan hüjeyrisi, aq qan hüjeyrili bar.  Aq qan hüjeyrilirimu her hil türlerge bölündu.</vt:lpstr>
      <vt:lpstr>Slayt 4</vt:lpstr>
      <vt:lpstr>Slayt 5</vt:lpstr>
      <vt:lpstr>Slayt 6</vt:lpstr>
      <vt:lpstr>Slayt 7</vt:lpstr>
      <vt:lpstr>Slayt 8</vt:lpstr>
      <vt:lpstr>Slayt 9</vt:lpstr>
      <vt:lpstr> Eydiz  kisilni kelturup chiqarghan HİV virusu.</vt:lpstr>
      <vt:lpstr> HİV virusining,  CD4 lenf hüjeyrisige hujum qilip weyran qilish jeryani.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İMMUNİT SİSTEMİ</dc:title>
  <dc:creator>LG</dc:creator>
  <cp:lastModifiedBy>Win7</cp:lastModifiedBy>
  <cp:revision>20</cp:revision>
  <dcterms:created xsi:type="dcterms:W3CDTF">2012-05-05T03:58:46Z</dcterms:created>
  <dcterms:modified xsi:type="dcterms:W3CDTF">2012-06-21T18:08:53Z</dcterms:modified>
</cp:coreProperties>
</file>